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April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April 21,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343424"/>
            <a:ext cx="3886200" cy="1524000"/>
          </a:xfrm>
        </p:spPr>
        <p:txBody>
          <a:bodyPr/>
          <a:lstStyle/>
          <a:p>
            <a:pPr algn="ctr"/>
            <a:r>
              <a:rPr lang="en-US" dirty="0" smtClean="0"/>
              <a:t>Ankles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/>
          <a:lstStyle/>
          <a:p>
            <a:pPr algn="ctr"/>
            <a:r>
              <a:rPr lang="en-US" dirty="0" smtClean="0"/>
              <a:t> Athletic Therapy 10</a:t>
            </a: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59142">
            <a:off x="765807" y="1029848"/>
            <a:ext cx="3962290" cy="301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5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42597" y="1536192"/>
            <a:ext cx="2513595" cy="3877056"/>
          </a:xfrm>
        </p:spPr>
        <p:txBody>
          <a:bodyPr/>
          <a:lstStyle/>
          <a:p>
            <a:r>
              <a:rPr lang="en-US" dirty="0" smtClean="0"/>
              <a:t>Anterior </a:t>
            </a:r>
          </a:p>
          <a:p>
            <a:r>
              <a:rPr lang="en-US" dirty="0" smtClean="0"/>
              <a:t>Posterior</a:t>
            </a:r>
          </a:p>
          <a:p>
            <a:r>
              <a:rPr lang="en-US" dirty="0" smtClean="0"/>
              <a:t>Lateral</a:t>
            </a:r>
          </a:p>
          <a:p>
            <a:r>
              <a:rPr lang="en-US" dirty="0" smtClean="0"/>
              <a:t>Medial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961374" y="1536192"/>
            <a:ext cx="2675374" cy="3877056"/>
          </a:xfrm>
        </p:spPr>
        <p:txBody>
          <a:bodyPr/>
          <a:lstStyle/>
          <a:p>
            <a:r>
              <a:rPr lang="en-US" dirty="0"/>
              <a:t>Inversion</a:t>
            </a:r>
          </a:p>
          <a:p>
            <a:r>
              <a:rPr lang="en-US" dirty="0"/>
              <a:t>Eversion</a:t>
            </a:r>
          </a:p>
          <a:p>
            <a:r>
              <a:rPr lang="en-US" dirty="0"/>
              <a:t>Dorsiflexion</a:t>
            </a:r>
          </a:p>
          <a:p>
            <a:r>
              <a:rPr lang="en-US" dirty="0" err="1" smtClean="0"/>
              <a:t>Plantarflexion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126" y="3499010"/>
            <a:ext cx="2622107" cy="19142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847" y="3375273"/>
            <a:ext cx="2952065" cy="221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6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Anatomy -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866" y="1417638"/>
            <a:ext cx="5408023" cy="450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Anatomy - ligaments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681" b="14681"/>
          <a:stretch>
            <a:fillRect/>
          </a:stretch>
        </p:blipFill>
        <p:spPr>
          <a:xfrm>
            <a:off x="685800" y="1294776"/>
            <a:ext cx="7772400" cy="3733800"/>
          </a:xfrm>
        </p:spPr>
      </p:pic>
      <p:sp>
        <p:nvSpPr>
          <p:cNvPr id="5" name="TextBox 4"/>
          <p:cNvSpPr txBox="1"/>
          <p:nvPr/>
        </p:nvSpPr>
        <p:spPr>
          <a:xfrm>
            <a:off x="1559504" y="5060332"/>
            <a:ext cx="5996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Lateral (outside) View		Medial (Inside) View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Ankle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</a:p>
          <a:p>
            <a:r>
              <a:rPr lang="en-US" dirty="0" smtClean="0"/>
              <a:t>Tendonitis</a:t>
            </a:r>
            <a:endParaRPr lang="en-US" dirty="0" smtClean="0"/>
          </a:p>
          <a:p>
            <a:r>
              <a:rPr lang="en-US" dirty="0" smtClean="0"/>
              <a:t>High/Low Ankle </a:t>
            </a:r>
            <a:r>
              <a:rPr lang="en-US" dirty="0" smtClean="0"/>
              <a:t>Sprains</a:t>
            </a:r>
            <a:endParaRPr lang="en-US" dirty="0" smtClean="0"/>
          </a:p>
          <a:p>
            <a:pPr lvl="1"/>
            <a:r>
              <a:rPr lang="en-US" dirty="0"/>
              <a:t>Sprain = </a:t>
            </a:r>
            <a:r>
              <a:rPr lang="en-US" dirty="0" smtClean="0"/>
              <a:t>ligaments</a:t>
            </a:r>
          </a:p>
          <a:p>
            <a:pPr lvl="1"/>
            <a:r>
              <a:rPr lang="en-US" dirty="0" smtClean="0"/>
              <a:t>Inversion Sprain VS Eversion Sprain</a:t>
            </a:r>
            <a:endParaRPr lang="en-US" dirty="0"/>
          </a:p>
          <a:p>
            <a:pPr lvl="1"/>
            <a:r>
              <a:rPr lang="en-US" dirty="0" smtClean="0"/>
              <a:t>Grade </a:t>
            </a:r>
            <a:r>
              <a:rPr lang="en-US" dirty="0"/>
              <a:t>1,2,3 </a:t>
            </a:r>
            <a:r>
              <a:rPr lang="en-US" dirty="0" smtClean="0"/>
              <a:t>sprains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34" y="3944788"/>
            <a:ext cx="3004122" cy="15648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227" y="1417638"/>
            <a:ext cx="3143749" cy="21188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526" y="3944788"/>
            <a:ext cx="2807677" cy="1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6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Urban Pop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385</TotalTime>
  <Words>47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Ankles</vt:lpstr>
      <vt:lpstr>Review of terms</vt:lpstr>
      <vt:lpstr>Anatomy - Bones</vt:lpstr>
      <vt:lpstr>Anatomy - ligaments</vt:lpstr>
      <vt:lpstr>Ankle injuries</vt:lpstr>
    </vt:vector>
  </TitlesOfParts>
  <Company>Mount Royal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Ankles</dc:title>
  <dc:creator>Darci Collier</dc:creator>
  <cp:lastModifiedBy>Darci Collier</cp:lastModifiedBy>
  <cp:revision>14</cp:revision>
  <dcterms:created xsi:type="dcterms:W3CDTF">2015-04-20T02:55:43Z</dcterms:created>
  <dcterms:modified xsi:type="dcterms:W3CDTF">2015-04-22T00:24:41Z</dcterms:modified>
</cp:coreProperties>
</file>